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0" r:id="rId4"/>
    <p:sldId id="282" r:id="rId5"/>
    <p:sldId id="283" r:id="rId6"/>
    <p:sldId id="284" r:id="rId7"/>
    <p:sldId id="264" r:id="rId8"/>
    <p:sldId id="285" r:id="rId9"/>
    <p:sldId id="278" r:id="rId10"/>
    <p:sldId id="286" r:id="rId11"/>
    <p:sldId id="287" r:id="rId12"/>
    <p:sldId id="281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CC3300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CA1DD2A-B0CE-465A-8374-86848FA996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83A98-034C-4D3A-9A49-D4516F16A54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5118F-06C9-42A6-909B-FC78914E344B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18AC7-FC22-440A-AC37-E9326735222D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F1FCE-AAC1-4211-AB78-364C45CC3B00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F10D0-5DE6-46E2-82D5-2CEF3D47B2C1}" type="slidenum">
              <a:rPr lang="en-US"/>
              <a:pPr/>
              <a:t>13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CFA3C-3D13-4AB7-8874-BCDBDF6DE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1B116-966A-4F96-BDF7-40B0C5681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92C2E-C5E9-4358-A612-3B9160588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F9C7-274A-439F-B4F9-43B8120CD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828C8-43B9-4288-8FDC-6683F05FA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A1EAE-A207-429C-8FFC-A7C3DB6C8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9640B-1F9E-46F4-962F-3DF85AE99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9270E-67E8-4E5F-A0D6-0329DFCC1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CEBF-FAC6-44C0-846D-E64BC4DE7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F477-08D7-4964-9073-B3B6A1573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D389-2AD3-468A-90E1-44AD35A3F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EF7F3A8-C67C-4EF7-A34F-922EBEBF9E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Systems Engineering of the ASU/NASA Space </a:t>
            </a:r>
            <a:r>
              <a:rPr lang="en-US" sz="4000" dirty="0">
                <a:solidFill>
                  <a:srgbClr val="FFFFFF"/>
                </a:solidFill>
              </a:rPr>
              <a:t>Grant </a:t>
            </a:r>
            <a:r>
              <a:rPr lang="en-US" sz="4000" dirty="0" smtClean="0">
                <a:solidFill>
                  <a:srgbClr val="FFFFFF"/>
                </a:solidFill>
              </a:rPr>
              <a:t>Robotics Team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By: Michael Veto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Mentor: Phil Christensen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Mars Space Flight Facility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NASA Space Grant Symposium, April 18, 2009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competitions in June</a:t>
            </a:r>
          </a:p>
          <a:p>
            <a:r>
              <a:rPr lang="en-US" dirty="0" smtClean="0"/>
              <a:t>Sub-systems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earing completion </a:t>
            </a:r>
          </a:p>
          <a:p>
            <a:pPr lvl="1"/>
            <a:r>
              <a:rPr lang="en-US" dirty="0" smtClean="0"/>
              <a:t>Soon to be integrated</a:t>
            </a:r>
          </a:p>
          <a:p>
            <a:r>
              <a:rPr lang="en-US" dirty="0" smtClean="0"/>
              <a:t>New skills have been learned</a:t>
            </a:r>
          </a:p>
          <a:p>
            <a:pPr lvl="1"/>
            <a:r>
              <a:rPr lang="en-US" dirty="0" smtClean="0"/>
              <a:t>9 students completed shop training</a:t>
            </a:r>
          </a:p>
          <a:p>
            <a:pPr lvl="1"/>
            <a:r>
              <a:rPr lang="en-US" dirty="0" smtClean="0"/>
              <a:t>15 students learning 3D modeling</a:t>
            </a:r>
          </a:p>
          <a:p>
            <a:r>
              <a:rPr lang="en-US" dirty="0" smtClean="0"/>
              <a:t>Over 200 hours to outreach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and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Engineering learned through experience</a:t>
            </a:r>
          </a:p>
          <a:p>
            <a:r>
              <a:rPr lang="en-US" dirty="0" smtClean="0"/>
              <a:t>Cooperative hands-on project</a:t>
            </a:r>
          </a:p>
          <a:p>
            <a:pPr lvl="1"/>
            <a:r>
              <a:rPr lang="en-US" dirty="0" smtClean="0"/>
              <a:t>development of new skills and </a:t>
            </a:r>
          </a:p>
          <a:p>
            <a:pPr lvl="1"/>
            <a:r>
              <a:rPr lang="en-US" dirty="0" smtClean="0"/>
              <a:t>implementation of course knowledge</a:t>
            </a:r>
          </a:p>
          <a:p>
            <a:r>
              <a:rPr lang="en-US" dirty="0" smtClean="0"/>
              <a:t> Next Year</a:t>
            </a:r>
          </a:p>
          <a:p>
            <a:pPr lvl="1"/>
            <a:r>
              <a:rPr lang="en-US" dirty="0" smtClean="0"/>
              <a:t>freshman encouraged to participate </a:t>
            </a:r>
          </a:p>
          <a:p>
            <a:pPr lvl="1"/>
            <a:r>
              <a:rPr lang="en-US" dirty="0" smtClean="0"/>
              <a:t>team will work on new challenge</a:t>
            </a:r>
          </a:p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 numCol="2"/>
          <a:lstStyle/>
          <a:p>
            <a:pPr lvl="1"/>
            <a:r>
              <a:rPr lang="en-US" dirty="0" smtClean="0"/>
              <a:t>Sean Marshall</a:t>
            </a:r>
          </a:p>
          <a:p>
            <a:pPr lvl="1"/>
            <a:r>
              <a:rPr lang="en-US" dirty="0" smtClean="0"/>
              <a:t>Alex Kafka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Garrision</a:t>
            </a:r>
            <a:endParaRPr lang="en-US" dirty="0" smtClean="0"/>
          </a:p>
          <a:p>
            <a:pPr lvl="1"/>
            <a:r>
              <a:rPr lang="en-US" dirty="0" smtClean="0"/>
              <a:t>Andy Britton</a:t>
            </a:r>
          </a:p>
          <a:p>
            <a:pPr lvl="1"/>
            <a:r>
              <a:rPr lang="en-US" dirty="0" smtClean="0"/>
              <a:t>Katherine Forsberg</a:t>
            </a:r>
          </a:p>
          <a:p>
            <a:pPr lvl="1"/>
            <a:r>
              <a:rPr lang="en-US" dirty="0" smtClean="0"/>
              <a:t>Colin Ho</a:t>
            </a:r>
          </a:p>
          <a:p>
            <a:pPr lvl="1"/>
            <a:r>
              <a:rPr lang="en-US" dirty="0" smtClean="0"/>
              <a:t>Amy </a:t>
            </a:r>
            <a:r>
              <a:rPr lang="en-US" dirty="0" err="1" smtClean="0"/>
              <a:t>Kaczmarowski</a:t>
            </a:r>
            <a:endParaRPr lang="en-US" dirty="0" smtClean="0"/>
          </a:p>
          <a:p>
            <a:pPr lvl="1"/>
            <a:r>
              <a:rPr lang="en-US" dirty="0" smtClean="0"/>
              <a:t>Emily </a:t>
            </a:r>
            <a:r>
              <a:rPr lang="en-US" dirty="0" err="1" smtClean="0"/>
              <a:t>McBryan</a:t>
            </a:r>
            <a:endParaRPr lang="en-US" dirty="0" smtClean="0"/>
          </a:p>
          <a:p>
            <a:pPr lvl="1"/>
            <a:r>
              <a:rPr lang="en-US" dirty="0" smtClean="0"/>
              <a:t>Nick </a:t>
            </a:r>
            <a:r>
              <a:rPr lang="en-US" dirty="0" err="1" smtClean="0"/>
              <a:t>Piacentine</a:t>
            </a:r>
            <a:endParaRPr lang="en-US" dirty="0" smtClean="0"/>
          </a:p>
          <a:p>
            <a:pPr lvl="1"/>
            <a:r>
              <a:rPr lang="en-US" dirty="0" err="1" smtClean="0"/>
              <a:t>Aishwarya</a:t>
            </a:r>
            <a:r>
              <a:rPr lang="en-US" dirty="0" smtClean="0"/>
              <a:t> Stanley</a:t>
            </a:r>
          </a:p>
          <a:p>
            <a:pPr lvl="1"/>
            <a:r>
              <a:rPr lang="en-US" dirty="0" smtClean="0"/>
              <a:t>Maggie </a:t>
            </a:r>
            <a:r>
              <a:rPr lang="en-US" dirty="0" err="1" smtClean="0"/>
              <a:t>Sucky</a:t>
            </a:r>
            <a:endParaRPr lang="en-US" dirty="0" smtClean="0"/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Touma</a:t>
            </a:r>
            <a:endParaRPr lang="en-US" dirty="0" smtClean="0"/>
          </a:p>
          <a:p>
            <a:pPr lvl="1"/>
            <a:r>
              <a:rPr lang="en-US" dirty="0" smtClean="0"/>
              <a:t>Robert Wagner</a:t>
            </a:r>
          </a:p>
          <a:p>
            <a:pPr lvl="1"/>
            <a:r>
              <a:rPr lang="en-US" dirty="0" smtClean="0"/>
              <a:t>Mohamed Abdullah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Mentor</a:t>
            </a:r>
          </a:p>
          <a:p>
            <a:pPr lvl="1"/>
            <a:r>
              <a:rPr lang="en-US" dirty="0" smtClean="0"/>
              <a:t>Dr. Phil Christensen</a:t>
            </a:r>
            <a:endParaRPr lang="en-US" dirty="0" smtClean="0"/>
          </a:p>
          <a:p>
            <a:r>
              <a:rPr lang="en-US" dirty="0" smtClean="0"/>
              <a:t>Assisting Mentors</a:t>
            </a:r>
          </a:p>
          <a:p>
            <a:pPr lvl="1"/>
            <a:r>
              <a:rPr lang="en-US" dirty="0" smtClean="0"/>
              <a:t>Shea </a:t>
            </a:r>
            <a:r>
              <a:rPr lang="en-US" dirty="0" err="1" smtClean="0"/>
              <a:t>Ferring</a:t>
            </a:r>
            <a:endParaRPr lang="en-US" dirty="0" smtClean="0"/>
          </a:p>
          <a:p>
            <a:pPr lvl="1"/>
            <a:r>
              <a:rPr lang="en-US" dirty="0" smtClean="0"/>
              <a:t>Mark White</a:t>
            </a:r>
          </a:p>
          <a:p>
            <a:pPr lvl="1"/>
            <a:r>
              <a:rPr lang="en-US" dirty="0" smtClean="0"/>
              <a:t>Tom Sharp</a:t>
            </a:r>
            <a:endParaRPr lang="en-US" dirty="0" smtClean="0"/>
          </a:p>
          <a:p>
            <a:r>
              <a:rPr lang="en-US" dirty="0" smtClean="0"/>
              <a:t>Space Grant Office</a:t>
            </a:r>
          </a:p>
          <a:p>
            <a:pPr lvl="1"/>
            <a:r>
              <a:rPr lang="en-US" dirty="0" smtClean="0"/>
              <a:t>Candace Jackson</a:t>
            </a:r>
          </a:p>
          <a:p>
            <a:pPr lvl="1"/>
            <a:r>
              <a:rPr lang="en-US" dirty="0" smtClean="0"/>
              <a:t>Danielle Pies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743200"/>
          </a:xfrm>
        </p:spPr>
        <p:txBody>
          <a:bodyPr>
            <a:noAutofit/>
          </a:bodyPr>
          <a:lstStyle/>
          <a:p>
            <a:r>
              <a:rPr lang="en-US" dirty="0" smtClean="0"/>
              <a:t>Learn how to implement Systems Engineering</a:t>
            </a:r>
          </a:p>
          <a:p>
            <a:r>
              <a:rPr lang="en-US" dirty="0" smtClean="0"/>
              <a:t>Provide students hands-on engineering and scientific inquiry </a:t>
            </a:r>
          </a:p>
          <a:p>
            <a:r>
              <a:rPr lang="en-US" dirty="0" smtClean="0"/>
              <a:t>Promote science and technology to young students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Developing Team Projects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971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1600200"/>
            <a:ext cx="7869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Foul stench of a dead cat under </a:t>
            </a:r>
            <a:r>
              <a:rPr lang="en-US" sz="2800" dirty="0" err="1" smtClean="0">
                <a:solidFill>
                  <a:schemeClr val="tx2"/>
                </a:solidFill>
              </a:rPr>
              <a:t>Moeur</a:t>
            </a:r>
            <a:r>
              <a:rPr lang="en-US" sz="2800" dirty="0" smtClean="0">
                <a:solidFill>
                  <a:schemeClr val="tx2"/>
                </a:solidFill>
              </a:rPr>
              <a:t> Building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Need an initial project for the robotics team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13986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Developing Team Projects  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13866" y="2590800"/>
            <a:ext cx="3530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Subsystems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Frame 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Propulsion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Controller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Robotic Arm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Lights and Cameras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Sensors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752600"/>
            <a:ext cx="418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Underwater Robot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8839206" cy="6400790"/>
        </p:xfrm>
        <a:graphic>
          <a:graphicData uri="http://schemas.openxmlformats.org/drawingml/2006/table">
            <a:tbl>
              <a:tblPr/>
              <a:tblGrid>
                <a:gridCol w="2615682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  <a:gridCol w="270588"/>
              </a:tblGrid>
              <a:tr h="45470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12-Jan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19-Jan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2-Feb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9-Feb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15-Feb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22-Feb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1-Mar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8-Mar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15-Mar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22-Mar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29-Mar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5-Apr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12-Apr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19-Apr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26-Apr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3-May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10-May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17-May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24-May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31-May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7-Jun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14-Jun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21-Jun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Objective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 Development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 Concepts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Define System Requirements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Control System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Light, Camera, and Hydrophone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Frame and ballists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a Thruster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a thermo/pressure sensor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Manipulators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Control System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Lights, Camera, and Hydrophone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Frame and integration with components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Thrusters and integration onto frame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sensors and data processing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Manipulators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Alternative Energy Method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Frame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Lights, Camera, and Hydrophone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Control system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Thrusters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Sensors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Manipulators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Integrate Frame, Thrusters, and Manipulator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 Conrol System w/Components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Integrate Control System w/ Frame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Testing and Refinement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Alternative Energy Device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Competition Preparations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Competition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8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Closeout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5406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Methods: Develop Team Budget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52062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Testing Design and Conducting Science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National </a:t>
            </a:r>
            <a:r>
              <a:rPr lang="en-US" sz="2800" dirty="0"/>
              <a:t>Underwater Robotics </a:t>
            </a:r>
            <a:r>
              <a:rPr lang="en-US" sz="2800" dirty="0" smtClean="0"/>
              <a:t>Competition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 Marine Advanced Technology Education Competition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Underwater Sensing in local lakes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6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3810000" cy="5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05200"/>
            <a:ext cx="2885209" cy="275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Students Learn New Skills and Techniques</a:t>
            </a:r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828800"/>
            <a:ext cx="42210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Design of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Electrical Systems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Soldering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Programming of robot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Design of Mechanical Systems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Machine Work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-Mill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-Lathe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Systems Integration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029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352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5429" y="5334000"/>
            <a:ext cx="1088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Methods: Outreach</a:t>
            </a:r>
            <a:endParaRPr lang="en-US" sz="4000" dirty="0"/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" y="16764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Work with students at on-campus events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419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Mentor High School robotics teams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525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4851</TotalTime>
  <Words>420</Words>
  <Application>Microsoft Office PowerPoint</Application>
  <PresentationFormat>On-screen Show (4:3)</PresentationFormat>
  <Paragraphs>295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Systems Engineering of the ASU/NASA Space Grant Robotics Team</vt:lpstr>
      <vt:lpstr>Objectives</vt:lpstr>
      <vt:lpstr>Methods: Developing Team Projects </vt:lpstr>
      <vt:lpstr>Methods: Developing Team Projects  </vt:lpstr>
      <vt:lpstr>Slide 5</vt:lpstr>
      <vt:lpstr>Methods: Develop Team Budget</vt:lpstr>
      <vt:lpstr>Methods: Testing Design and Conducting Science</vt:lpstr>
      <vt:lpstr>Methods: Students Learn New Skills and Techniques</vt:lpstr>
      <vt:lpstr>Methods: Outreach</vt:lpstr>
      <vt:lpstr>Results</vt:lpstr>
      <vt:lpstr>Implications and Future Research</vt:lpstr>
      <vt:lpstr>Team Members </vt:lpstr>
      <vt:lpstr>Acknowledgements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Grant Robotics</dc:title>
  <dc:creator>Michael</dc:creator>
  <cp:lastModifiedBy>Michael</cp:lastModifiedBy>
  <cp:revision>25</cp:revision>
  <dcterms:created xsi:type="dcterms:W3CDTF">2008-09-03T18:40:22Z</dcterms:created>
  <dcterms:modified xsi:type="dcterms:W3CDTF">2009-04-10T20:32:57Z</dcterms:modified>
</cp:coreProperties>
</file>